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4" r:id="rId6"/>
    <p:sldId id="258" r:id="rId7"/>
    <p:sldId id="257" r:id="rId8"/>
    <p:sldId id="279" r:id="rId9"/>
    <p:sldId id="259" r:id="rId10"/>
    <p:sldId id="260" r:id="rId11"/>
    <p:sldId id="269" r:id="rId12"/>
    <p:sldId id="263" r:id="rId13"/>
    <p:sldId id="261" r:id="rId14"/>
    <p:sldId id="270" r:id="rId15"/>
    <p:sldId id="271" r:id="rId16"/>
    <p:sldId id="275" r:id="rId17"/>
    <p:sldId id="276" r:id="rId18"/>
    <p:sldId id="277" r:id="rId19"/>
    <p:sldId id="278" r:id="rId20"/>
    <p:sldId id="262" r:id="rId21"/>
    <p:sldId id="272" r:id="rId22"/>
    <p:sldId id="273" r:id="rId23"/>
    <p:sldId id="274" r:id="rId24"/>
    <p:sldId id="267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59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E83E7-6DCE-4436-981A-E809C09B5F88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5E6EC551-1F12-4D85-8594-32D65A43EAA7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1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简介</a:t>
          </a:r>
        </a:p>
      </dgm:t>
    </dgm:pt>
    <dgm:pt modelId="{2B800405-3484-48DE-A9FF-E863C37817FF}" type="parTrans" cxnId="{C98FC35B-B903-4469-B0EA-E53842383AE4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86404D2-473F-41AC-B422-847F113BEE24}" type="sibTrans" cxnId="{C98FC35B-B903-4469-B0EA-E53842383AE4}">
      <dgm:prSet phldrT="1" phldr="0"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0FB335-92DE-43FD-9404-B687B879C8E5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0" i="0" dirty="0"/>
            <a:t>实现健身减肥的自动化与智能化，方便快捷，节省时间</a:t>
          </a: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F469C15-FEDB-428F-B97A-58612BDEC302}" type="parTrans" cxnId="{BCDC72D0-71DD-41FC-8AC9-59A8EEEBFE77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64EE6F1-D3CE-4D7F-9442-375D57CE1EAD}" type="sibTrans" cxnId="{BCDC72D0-71DD-41FC-8AC9-59A8EEEBFE77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DA2E621-790F-4BE3-8054-DAC0B573D63F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1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开发现状</a:t>
          </a:r>
        </a:p>
      </dgm:t>
    </dgm:pt>
    <dgm:pt modelId="{66765958-1B52-4BED-8BB0-2F8A454626F1}" type="parTrans" cxnId="{38C7BDD1-A779-4BB9-86F8-97B03A25A4B2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5F693B-E732-4987-808F-10400DDB0FA6}" type="sibTrans" cxnId="{38C7BDD1-A779-4BB9-86F8-97B03A25A4B2}">
      <dgm:prSet phldrT="2" phldr="0"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BF3A0A0-CB0C-4D23-BB13-2952885D212F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0" i="0" dirty="0"/>
            <a:t>俱乐部管理集成了公司发展和管理的各主要部分，也代表了先进的管理思想和管理方式作为现代化管理的重要工具，它在我国健身减肥行业将得到越来越广泛的应用。</a:t>
          </a: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3D1B153-9E6F-4014-832D-AD0B433D8B81}" type="parTrans" cxnId="{B0735AB5-012E-48CE-B3AF-49E191F8312F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3911F65-2106-4EE8-BB56-61E9FA7C876B}" type="sibTrans" cxnId="{B0735AB5-012E-48CE-B3AF-49E191F8312F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679DE4F-A77F-44B3-A736-BDB514EFFDCB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0" i="0" dirty="0"/>
            <a:t>相关技术</a:t>
          </a:r>
          <a:endParaRPr lang="zh-CN" altLang="en-US" sz="1400" b="1" spc="15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F5DE307-1CE2-4B05-9842-EADC76BFF89D}" type="parTrans" cxnId="{0EAFB1E1-120A-41D0-9748-2EBE49778BDF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0DA2A5E-4A7A-4F5D-A408-84E49F2D9802}" type="sibTrans" cxnId="{0EAFB1E1-120A-41D0-9748-2EBE49778BDF}">
      <dgm:prSet phldrT="3" phldr="0"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23D6F-C310-46F0-93BF-DF1335EF5B9E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en-US" altLang="zh-CN" sz="14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Java EE</a:t>
          </a:r>
        </a:p>
        <a:p>
          <a:pPr rtl="0">
            <a:lnSpc>
              <a:spcPct val="150000"/>
            </a:lnSpc>
          </a:pPr>
          <a:r>
            <a:rPr lang="en-US" altLang="zh-CN" sz="14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MYSQL</a:t>
          </a:r>
        </a:p>
        <a:p>
          <a:pPr rtl="0">
            <a:lnSpc>
              <a:spcPct val="150000"/>
            </a:lnSpc>
          </a:pPr>
          <a:r>
            <a:rPr lang="en-US" altLang="zh-CN" sz="14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Spring Boot</a:t>
          </a: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F10AC71-DCFB-4D03-8066-341754659C41}" type="parTrans" cxnId="{C3924954-6034-4452-9FD6-FB0B94295CFA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C82C1C0-CB1B-4F2B-91D8-46616375C409}" type="sibTrans" cxnId="{C3924954-6034-4452-9FD6-FB0B94295CFA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AEB3D0C-28A2-46F4-BC59-EFA1E5720C65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1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模块</a:t>
          </a:r>
        </a:p>
      </dgm:t>
    </dgm:pt>
    <dgm:pt modelId="{4F7C5B13-CB47-4CAC-9E71-B0059ECBB71A}" type="parTrans" cxnId="{0AEB2164-EBC2-41A1-A90D-C5252BD1E9B5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22C688-2467-4CA7-AFF5-BD243825A180}" type="sibTrans" cxnId="{0AEB2164-EBC2-41A1-A90D-C5252BD1E9B5}">
      <dgm:prSet phldrT="4" phldr="0"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DAE036D-76BB-453D-AC31-2E1BB658DA35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管理员模块</a:t>
          </a:r>
          <a:endParaRPr lang="en-US" altLang="zh-CN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rtl="0">
            <a:lnSpc>
              <a:spcPct val="150000"/>
            </a:lnSpc>
          </a:pPr>
          <a:r>
            <a:rPr lang="zh-CN" altLang="en-US" sz="14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用户模块</a:t>
          </a:r>
        </a:p>
      </dgm:t>
    </dgm:pt>
    <dgm:pt modelId="{CFCB249A-6786-43B9-B81C-A7D73A4E9FF5}" type="parTrans" cxnId="{35EA8681-41CF-4D45-ADD2-0B8DB4FB0534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F9A0DA9-5C03-47BA-84F4-2961E49E7358}" type="sibTrans" cxnId="{35EA8681-41CF-4D45-ADD2-0B8DB4FB0534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1076737-6C4F-432F-AE3A-0CCB5505B020}">
      <dgm:prSet custT="1"/>
      <dgm:spPr/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dirty="0"/>
            <a:t>快速查询功能</a:t>
          </a: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B243358-6A52-4209-8B7E-99FAC2053B28}" type="parTrans" cxnId="{32D4A8AE-BA9F-4AFA-986B-F48883A8D69D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14B862E-A129-42EA-A9AB-24E746AEF44A}" type="sibTrans" cxnId="{32D4A8AE-BA9F-4AFA-986B-F48883A8D69D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287C379-0444-404E-ABFD-64EA5435F53E}">
      <dgm:prSet custT="1"/>
      <dgm:spPr>
        <a:solidFill>
          <a:schemeClr val="accent6">
            <a:lumMod val="75000"/>
          </a:schemeClr>
        </a:solidFill>
      </dgm:spPr>
      <dgm:t>
        <a:bodyPr rtlCol="0"/>
        <a:lstStyle/>
        <a:p>
          <a:pPr rtl="0">
            <a:lnSpc>
              <a:spcPct val="150000"/>
            </a:lnSpc>
          </a:pPr>
          <a:r>
            <a:rPr lang="zh-CN" altLang="en-US" sz="1400" b="1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系统实现</a:t>
          </a:r>
        </a:p>
      </dgm:t>
    </dgm:pt>
    <dgm:pt modelId="{58BEBA58-C77C-426A-A617-A1D3A903CED3}" type="sibTrans" cxnId="{9C935770-8171-417F-961B-15648D5A7BE2}">
      <dgm:prSet phldrT="5" phldr="0"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A9C9742-1ED6-4278-B515-F2C1DB9BFDF5}" type="parTrans" cxnId="{9C935770-8171-417F-961B-15648D5A7BE2}">
      <dgm:prSet/>
      <dgm:spPr/>
      <dgm:t>
        <a:bodyPr rtlCol="0"/>
        <a:lstStyle/>
        <a:p>
          <a:pPr rtl="0">
            <a:lnSpc>
              <a:spcPct val="150000"/>
            </a:lnSpc>
          </a:pPr>
          <a:endParaRPr lang="zh-CN" altLang="en-US" sz="14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D508B4-791B-4300-8370-DDE79A7DC495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zh-CN" altLang="en-US" sz="1400" dirty="0"/>
            <a:t>管理功能</a:t>
          </a:r>
          <a:endParaRPr lang="en-US" altLang="zh-CN" sz="1400" dirty="0"/>
        </a:p>
        <a:p>
          <a:pPr rtl="0">
            <a:lnSpc>
              <a:spcPct val="150000"/>
            </a:lnSpc>
          </a:pPr>
          <a:r>
            <a:rPr lang="zh-CN" altLang="en-US" sz="1400" dirty="0"/>
            <a:t>个人信息功能</a:t>
          </a:r>
        </a:p>
      </dgm:t>
    </dgm:pt>
    <dgm:pt modelId="{00F86C95-9761-4880-BB7D-DEF671DE9E1E}" type="parTrans" cxnId="{668909F4-94EF-4A17-B5D3-B493D942DB86}">
      <dgm:prSet/>
      <dgm:spPr/>
      <dgm:t>
        <a:bodyPr/>
        <a:lstStyle/>
        <a:p>
          <a:endParaRPr lang="zh-CN" altLang="en-US"/>
        </a:p>
      </dgm:t>
    </dgm:pt>
    <dgm:pt modelId="{8CDAA948-E781-49B1-B7A7-E30D15859AAB}" type="sibTrans" cxnId="{668909F4-94EF-4A17-B5D3-B493D942DB86}">
      <dgm:prSet/>
      <dgm:spPr/>
      <dgm:t>
        <a:bodyPr/>
        <a:lstStyle/>
        <a:p>
          <a:endParaRPr lang="zh-CN" altLang="en-US"/>
        </a:p>
      </dgm:t>
    </dgm:pt>
    <dgm:pt modelId="{28D73BF4-1E79-436C-BB99-A8654150AE4D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zh-CN" altLang="en-US" sz="1400" dirty="0"/>
            <a:t>课程管理功能</a:t>
          </a:r>
        </a:p>
      </dgm:t>
    </dgm:pt>
    <dgm:pt modelId="{A3F37FC2-2F45-42A0-A1BE-1D6842835B4A}" type="parTrans" cxnId="{94DA6988-4F8A-49AB-AA0C-4FD1DD68FC05}">
      <dgm:prSet/>
      <dgm:spPr/>
      <dgm:t>
        <a:bodyPr/>
        <a:lstStyle/>
        <a:p>
          <a:endParaRPr lang="zh-CN" altLang="en-US"/>
        </a:p>
      </dgm:t>
    </dgm:pt>
    <dgm:pt modelId="{2538B204-52CB-499F-9A64-801BD9D73D7D}" type="sibTrans" cxnId="{94DA6988-4F8A-49AB-AA0C-4FD1DD68FC05}">
      <dgm:prSet/>
      <dgm:spPr/>
      <dgm:t>
        <a:bodyPr/>
        <a:lstStyle/>
        <a:p>
          <a:endParaRPr lang="zh-CN" altLang="en-US"/>
        </a:p>
      </dgm:t>
    </dgm:pt>
    <dgm:pt modelId="{2C14DF45-912E-4CB2-9D61-D3375917469F}" type="pres">
      <dgm:prSet presAssocID="{1F3E83E7-6DCE-4436-981A-E809C09B5F88}" presName="Name0" presStyleCnt="0">
        <dgm:presLayoutVars>
          <dgm:dir/>
          <dgm:animLvl val="lvl"/>
          <dgm:resizeHandles val="exact"/>
        </dgm:presLayoutVars>
      </dgm:prSet>
      <dgm:spPr/>
    </dgm:pt>
    <dgm:pt modelId="{1D22CA99-82EE-4AFF-B7A3-A9A377C3743A}" type="pres">
      <dgm:prSet presAssocID="{5E6EC551-1F12-4D85-8594-32D65A43EAA7}" presName="composite" presStyleCnt="0"/>
      <dgm:spPr/>
    </dgm:pt>
    <dgm:pt modelId="{5B1C8321-2520-4B0F-9528-6CE1182191FA}" type="pres">
      <dgm:prSet presAssocID="{5E6EC551-1F12-4D85-8594-32D65A43EAA7}" presName="parTx" presStyleLbl="alignNode1" presStyleIdx="0" presStyleCnt="5">
        <dgm:presLayoutVars>
          <dgm:chMax val="0"/>
          <dgm:chPref val="0"/>
        </dgm:presLayoutVars>
      </dgm:prSet>
      <dgm:spPr/>
    </dgm:pt>
    <dgm:pt modelId="{3A303999-3098-4FAC-AC86-1F582AB5329E}" type="pres">
      <dgm:prSet presAssocID="{5E6EC551-1F12-4D85-8594-32D65A43EAA7}" presName="desTx" presStyleLbl="alignAccFollowNode1" presStyleIdx="0" presStyleCnt="5">
        <dgm:presLayoutVars/>
      </dgm:prSet>
      <dgm:spPr/>
    </dgm:pt>
    <dgm:pt modelId="{FA084C32-C933-4737-AB8A-3436B803F1F9}" type="pres">
      <dgm:prSet presAssocID="{F86404D2-473F-41AC-B422-847F113BEE24}" presName="space" presStyleCnt="0"/>
      <dgm:spPr/>
    </dgm:pt>
    <dgm:pt modelId="{B553A547-A884-4B26-B20C-4920306C4646}" type="pres">
      <dgm:prSet presAssocID="{ADA2E621-790F-4BE3-8054-DAC0B573D63F}" presName="composite" presStyleCnt="0"/>
      <dgm:spPr/>
    </dgm:pt>
    <dgm:pt modelId="{1A8973F4-A219-46CB-8BCA-2E37E0E8ECC9}" type="pres">
      <dgm:prSet presAssocID="{ADA2E621-790F-4BE3-8054-DAC0B573D63F}" presName="parTx" presStyleLbl="alignNode1" presStyleIdx="1" presStyleCnt="5">
        <dgm:presLayoutVars>
          <dgm:chMax val="0"/>
          <dgm:chPref val="0"/>
        </dgm:presLayoutVars>
      </dgm:prSet>
      <dgm:spPr/>
    </dgm:pt>
    <dgm:pt modelId="{11803DAF-882D-4FFF-B7E1-3E06B2F6A5CA}" type="pres">
      <dgm:prSet presAssocID="{ADA2E621-790F-4BE3-8054-DAC0B573D63F}" presName="desTx" presStyleLbl="alignAccFollowNode1" presStyleIdx="1" presStyleCnt="5">
        <dgm:presLayoutVars/>
      </dgm:prSet>
      <dgm:spPr/>
    </dgm:pt>
    <dgm:pt modelId="{5E2C3D0A-682E-4849-A76C-5ADD478C9ABE}" type="pres">
      <dgm:prSet presAssocID="{665F693B-E732-4987-808F-10400DDB0FA6}" presName="space" presStyleCnt="0"/>
      <dgm:spPr/>
    </dgm:pt>
    <dgm:pt modelId="{0BF6BB2C-2205-49CB-8635-BF71C4F62DBE}" type="pres">
      <dgm:prSet presAssocID="{A679DE4F-A77F-44B3-A736-BDB514EFFDCB}" presName="composite" presStyleCnt="0"/>
      <dgm:spPr/>
    </dgm:pt>
    <dgm:pt modelId="{163B2D91-5DE0-4732-9FD9-2D1D7C38C2C0}" type="pres">
      <dgm:prSet presAssocID="{A679DE4F-A77F-44B3-A736-BDB514EFFDCB}" presName="parTx" presStyleLbl="alignNode1" presStyleIdx="2" presStyleCnt="5">
        <dgm:presLayoutVars>
          <dgm:chMax val="0"/>
          <dgm:chPref val="0"/>
        </dgm:presLayoutVars>
      </dgm:prSet>
      <dgm:spPr/>
    </dgm:pt>
    <dgm:pt modelId="{9115F031-6C0B-4105-A2DD-847B417EA149}" type="pres">
      <dgm:prSet presAssocID="{A679DE4F-A77F-44B3-A736-BDB514EFFDCB}" presName="desTx" presStyleLbl="alignAccFollowNode1" presStyleIdx="2" presStyleCnt="5">
        <dgm:presLayoutVars/>
      </dgm:prSet>
      <dgm:spPr/>
    </dgm:pt>
    <dgm:pt modelId="{B4F9A75D-4EF9-439A-9AA8-5772C63412C5}" type="pres">
      <dgm:prSet presAssocID="{60DA2A5E-4A7A-4F5D-A408-84E49F2D9802}" presName="space" presStyleCnt="0"/>
      <dgm:spPr/>
    </dgm:pt>
    <dgm:pt modelId="{6A4ECA29-E9DD-492D-9411-1C243C013686}" type="pres">
      <dgm:prSet presAssocID="{1AEB3D0C-28A2-46F4-BC59-EFA1E5720C65}" presName="composite" presStyleCnt="0"/>
      <dgm:spPr/>
    </dgm:pt>
    <dgm:pt modelId="{8BB61E66-C422-4E1F-A727-1D78BB18E0A9}" type="pres">
      <dgm:prSet presAssocID="{1AEB3D0C-28A2-46F4-BC59-EFA1E5720C65}" presName="parTx" presStyleLbl="alignNode1" presStyleIdx="3" presStyleCnt="5">
        <dgm:presLayoutVars>
          <dgm:chMax val="0"/>
          <dgm:chPref val="0"/>
        </dgm:presLayoutVars>
      </dgm:prSet>
      <dgm:spPr/>
    </dgm:pt>
    <dgm:pt modelId="{A71E5D58-E148-407C-B0FF-AC0DCEC371D5}" type="pres">
      <dgm:prSet presAssocID="{1AEB3D0C-28A2-46F4-BC59-EFA1E5720C65}" presName="desTx" presStyleLbl="alignAccFollowNode1" presStyleIdx="3" presStyleCnt="5">
        <dgm:presLayoutVars/>
      </dgm:prSet>
      <dgm:spPr/>
    </dgm:pt>
    <dgm:pt modelId="{F4A8A450-79E3-4DCC-B5CD-F30934CB62C3}" type="pres">
      <dgm:prSet presAssocID="{C222C688-2467-4CA7-AFF5-BD243825A180}" presName="space" presStyleCnt="0"/>
      <dgm:spPr/>
    </dgm:pt>
    <dgm:pt modelId="{6F9703D8-7CF1-4AA3-AD47-65723D6C6DBE}" type="pres">
      <dgm:prSet presAssocID="{6287C379-0444-404E-ABFD-64EA5435F53E}" presName="composite" presStyleCnt="0"/>
      <dgm:spPr/>
    </dgm:pt>
    <dgm:pt modelId="{CC10950F-BE52-4012-A79C-4B2F4AA4A565}" type="pres">
      <dgm:prSet presAssocID="{6287C379-0444-404E-ABFD-64EA5435F53E}" presName="parTx" presStyleLbl="alignNode1" presStyleIdx="4" presStyleCnt="5">
        <dgm:presLayoutVars>
          <dgm:chMax val="0"/>
          <dgm:chPref val="0"/>
        </dgm:presLayoutVars>
      </dgm:prSet>
      <dgm:spPr/>
    </dgm:pt>
    <dgm:pt modelId="{38335470-4A75-4C36-8D94-0277376E43B4}" type="pres">
      <dgm:prSet presAssocID="{6287C379-0444-404E-ABFD-64EA5435F53E}" presName="desTx" presStyleLbl="alignAccFollowNode1" presStyleIdx="4" presStyleCnt="5">
        <dgm:presLayoutVars/>
      </dgm:prSet>
      <dgm:spPr/>
    </dgm:pt>
  </dgm:ptLst>
  <dgm:cxnLst>
    <dgm:cxn modelId="{854A5E15-1040-43BC-A760-83E097A618FB}" type="presOf" srcId="{28D73BF4-1E79-436C-BB99-A8654150AE4D}" destId="{38335470-4A75-4C36-8D94-0277376E43B4}" srcOrd="0" destOrd="2" presId="urn:microsoft.com/office/officeart/2016/7/layout/ChevronBlockProcess"/>
    <dgm:cxn modelId="{42E7FB1A-365B-49B8-905F-C5A15EA6581D}" type="presOf" srcId="{ABF3A0A0-CB0C-4D23-BB13-2952885D212F}" destId="{11803DAF-882D-4FFF-B7E1-3E06B2F6A5CA}" srcOrd="0" destOrd="0" presId="urn:microsoft.com/office/officeart/2016/7/layout/ChevronBlockProcess"/>
    <dgm:cxn modelId="{A8900622-C11F-4BF6-B2AD-5F5C38B06CFF}" type="presOf" srcId="{1F3E83E7-6DCE-4436-981A-E809C09B5F88}" destId="{2C14DF45-912E-4CB2-9D61-D3375917469F}" srcOrd="0" destOrd="0" presId="urn:microsoft.com/office/officeart/2016/7/layout/ChevronBlockProcess"/>
    <dgm:cxn modelId="{4A67683E-1781-4B36-9A48-554790288A87}" type="presOf" srcId="{1AEB3D0C-28A2-46F4-BC59-EFA1E5720C65}" destId="{8BB61E66-C422-4E1F-A727-1D78BB18E0A9}" srcOrd="0" destOrd="0" presId="urn:microsoft.com/office/officeart/2016/7/layout/ChevronBlockProcess"/>
    <dgm:cxn modelId="{C98FC35B-B903-4469-B0EA-E53842383AE4}" srcId="{1F3E83E7-6DCE-4436-981A-E809C09B5F88}" destId="{5E6EC551-1F12-4D85-8594-32D65A43EAA7}" srcOrd="0" destOrd="0" parTransId="{2B800405-3484-48DE-A9FF-E863C37817FF}" sibTransId="{F86404D2-473F-41AC-B422-847F113BEE24}"/>
    <dgm:cxn modelId="{044E4E5C-D8F6-4612-B0D3-8045743E5E27}" type="presOf" srcId="{5E6EC551-1F12-4D85-8594-32D65A43EAA7}" destId="{5B1C8321-2520-4B0F-9528-6CE1182191FA}" srcOrd="0" destOrd="0" presId="urn:microsoft.com/office/officeart/2016/7/layout/ChevronBlockProcess"/>
    <dgm:cxn modelId="{0AEB2164-EBC2-41A1-A90D-C5252BD1E9B5}" srcId="{1F3E83E7-6DCE-4436-981A-E809C09B5F88}" destId="{1AEB3D0C-28A2-46F4-BC59-EFA1E5720C65}" srcOrd="3" destOrd="0" parTransId="{4F7C5B13-CB47-4CAC-9E71-B0059ECBB71A}" sibTransId="{C222C688-2467-4CA7-AFF5-BD243825A180}"/>
    <dgm:cxn modelId="{9C935770-8171-417F-961B-15648D5A7BE2}" srcId="{1F3E83E7-6DCE-4436-981A-E809C09B5F88}" destId="{6287C379-0444-404E-ABFD-64EA5435F53E}" srcOrd="4" destOrd="0" parTransId="{4A9C9742-1ED6-4278-B515-F2C1DB9BFDF5}" sibTransId="{58BEBA58-C77C-426A-A617-A1D3A903CED3}"/>
    <dgm:cxn modelId="{C3924954-6034-4452-9FD6-FB0B94295CFA}" srcId="{A679DE4F-A77F-44B3-A736-BDB514EFFDCB}" destId="{44123D6F-C310-46F0-93BF-DF1335EF5B9E}" srcOrd="0" destOrd="0" parTransId="{8F10AC71-DCFB-4D03-8066-341754659C41}" sibTransId="{8C82C1C0-CB1B-4F2B-91D8-46616375C409}"/>
    <dgm:cxn modelId="{C0D77978-EB2D-4981-A45B-C6F41CBD7381}" type="presOf" srcId="{ADA2E621-790F-4BE3-8054-DAC0B573D63F}" destId="{1A8973F4-A219-46CB-8BCA-2E37E0E8ECC9}" srcOrd="0" destOrd="0" presId="urn:microsoft.com/office/officeart/2016/7/layout/ChevronBlockProcess"/>
    <dgm:cxn modelId="{770C1580-46AF-4B58-8C52-CC507AF0E34B}" type="presOf" srcId="{6287C379-0444-404E-ABFD-64EA5435F53E}" destId="{CC10950F-BE52-4012-A79C-4B2F4AA4A565}" srcOrd="0" destOrd="0" presId="urn:microsoft.com/office/officeart/2016/7/layout/ChevronBlockProcess"/>
    <dgm:cxn modelId="{6E3F6D81-BCA9-4DF9-88A1-F9A1E2DA86A3}" type="presOf" srcId="{81D508B4-791B-4300-8370-DDE79A7DC495}" destId="{38335470-4A75-4C36-8D94-0277376E43B4}" srcOrd="0" destOrd="1" presId="urn:microsoft.com/office/officeart/2016/7/layout/ChevronBlockProcess"/>
    <dgm:cxn modelId="{35EA8681-41CF-4D45-ADD2-0B8DB4FB0534}" srcId="{1AEB3D0C-28A2-46F4-BC59-EFA1E5720C65}" destId="{5DAE036D-76BB-453D-AC31-2E1BB658DA35}" srcOrd="0" destOrd="0" parTransId="{CFCB249A-6786-43B9-B81C-A7D73A4E9FF5}" sibTransId="{7F9A0DA9-5C03-47BA-84F4-2961E49E7358}"/>
    <dgm:cxn modelId="{94DA6988-4F8A-49AB-AA0C-4FD1DD68FC05}" srcId="{6287C379-0444-404E-ABFD-64EA5435F53E}" destId="{28D73BF4-1E79-436C-BB99-A8654150AE4D}" srcOrd="2" destOrd="0" parTransId="{A3F37FC2-2F45-42A0-A1BE-1D6842835B4A}" sibTransId="{2538B204-52CB-499F-9A64-801BD9D73D7D}"/>
    <dgm:cxn modelId="{BF05B18C-3002-4BAC-85F4-3C3DD4BB2164}" type="presOf" srcId="{A679DE4F-A77F-44B3-A736-BDB514EFFDCB}" destId="{163B2D91-5DE0-4732-9FD9-2D1D7C38C2C0}" srcOrd="0" destOrd="0" presId="urn:microsoft.com/office/officeart/2016/7/layout/ChevronBlockProcess"/>
    <dgm:cxn modelId="{25BD5693-63B3-4FF3-9670-A8289764CEE6}" type="presOf" srcId="{5DAE036D-76BB-453D-AC31-2E1BB658DA35}" destId="{A71E5D58-E148-407C-B0FF-AC0DCEC371D5}" srcOrd="0" destOrd="0" presId="urn:microsoft.com/office/officeart/2016/7/layout/ChevronBlockProcess"/>
    <dgm:cxn modelId="{9B151298-8A12-422E-B6CB-E4973D6DCD73}" type="presOf" srcId="{F1076737-6C4F-432F-AE3A-0CCB5505B020}" destId="{38335470-4A75-4C36-8D94-0277376E43B4}" srcOrd="0" destOrd="0" presId="urn:microsoft.com/office/officeart/2016/7/layout/ChevronBlockProcess"/>
    <dgm:cxn modelId="{32D4A8AE-BA9F-4AFA-986B-F48883A8D69D}" srcId="{6287C379-0444-404E-ABFD-64EA5435F53E}" destId="{F1076737-6C4F-432F-AE3A-0CCB5505B020}" srcOrd="0" destOrd="0" parTransId="{9B243358-6A52-4209-8B7E-99FAC2053B28}" sibTransId="{314B862E-A129-42EA-A9AB-24E746AEF44A}"/>
    <dgm:cxn modelId="{B0735AB5-012E-48CE-B3AF-49E191F8312F}" srcId="{ADA2E621-790F-4BE3-8054-DAC0B573D63F}" destId="{ABF3A0A0-CB0C-4D23-BB13-2952885D212F}" srcOrd="0" destOrd="0" parTransId="{63D1B153-9E6F-4014-832D-AD0B433D8B81}" sibTransId="{23911F65-2106-4EE8-BB56-61E9FA7C876B}"/>
    <dgm:cxn modelId="{BCDC72D0-71DD-41FC-8AC9-59A8EEEBFE77}" srcId="{5E6EC551-1F12-4D85-8594-32D65A43EAA7}" destId="{180FB335-92DE-43FD-9404-B687B879C8E5}" srcOrd="0" destOrd="0" parTransId="{7F469C15-FEDB-428F-B97A-58612BDEC302}" sibTransId="{B64EE6F1-D3CE-4D7F-9442-375D57CE1EAD}"/>
    <dgm:cxn modelId="{38C7BDD1-A779-4BB9-86F8-97B03A25A4B2}" srcId="{1F3E83E7-6DCE-4436-981A-E809C09B5F88}" destId="{ADA2E621-790F-4BE3-8054-DAC0B573D63F}" srcOrd="1" destOrd="0" parTransId="{66765958-1B52-4BED-8BB0-2F8A454626F1}" sibTransId="{665F693B-E732-4987-808F-10400DDB0FA6}"/>
    <dgm:cxn modelId="{0EAFB1E1-120A-41D0-9748-2EBE49778BDF}" srcId="{1F3E83E7-6DCE-4436-981A-E809C09B5F88}" destId="{A679DE4F-A77F-44B3-A736-BDB514EFFDCB}" srcOrd="2" destOrd="0" parTransId="{AF5DE307-1CE2-4B05-9842-EADC76BFF89D}" sibTransId="{60DA2A5E-4A7A-4F5D-A408-84E49F2D9802}"/>
    <dgm:cxn modelId="{55BDE0E4-847B-4274-B762-67801E13326F}" type="presOf" srcId="{180FB335-92DE-43FD-9404-B687B879C8E5}" destId="{3A303999-3098-4FAC-AC86-1F582AB5329E}" srcOrd="0" destOrd="0" presId="urn:microsoft.com/office/officeart/2016/7/layout/ChevronBlockProcess"/>
    <dgm:cxn modelId="{281464EE-7A1A-41F4-8B00-BC44397063BC}" type="presOf" srcId="{44123D6F-C310-46F0-93BF-DF1335EF5B9E}" destId="{9115F031-6C0B-4105-A2DD-847B417EA149}" srcOrd="0" destOrd="0" presId="urn:microsoft.com/office/officeart/2016/7/layout/ChevronBlockProcess"/>
    <dgm:cxn modelId="{668909F4-94EF-4A17-B5D3-B493D942DB86}" srcId="{6287C379-0444-404E-ABFD-64EA5435F53E}" destId="{81D508B4-791B-4300-8370-DDE79A7DC495}" srcOrd="1" destOrd="0" parTransId="{00F86C95-9761-4880-BB7D-DEF671DE9E1E}" sibTransId="{8CDAA948-E781-49B1-B7A7-E30D15859AAB}"/>
    <dgm:cxn modelId="{F1328E2B-3235-41C0-BEAF-E30DDBFA3D6F}" type="presParOf" srcId="{2C14DF45-912E-4CB2-9D61-D3375917469F}" destId="{1D22CA99-82EE-4AFF-B7A3-A9A377C3743A}" srcOrd="0" destOrd="0" presId="urn:microsoft.com/office/officeart/2016/7/layout/ChevronBlockProcess"/>
    <dgm:cxn modelId="{A720E1EB-9766-4AFC-8666-56173BBF95BD}" type="presParOf" srcId="{1D22CA99-82EE-4AFF-B7A3-A9A377C3743A}" destId="{5B1C8321-2520-4B0F-9528-6CE1182191FA}" srcOrd="0" destOrd="0" presId="urn:microsoft.com/office/officeart/2016/7/layout/ChevronBlockProcess"/>
    <dgm:cxn modelId="{991C50C6-BB40-4A94-94AD-2A951E32A1A7}" type="presParOf" srcId="{1D22CA99-82EE-4AFF-B7A3-A9A377C3743A}" destId="{3A303999-3098-4FAC-AC86-1F582AB5329E}" srcOrd="1" destOrd="0" presId="urn:microsoft.com/office/officeart/2016/7/layout/ChevronBlockProcess"/>
    <dgm:cxn modelId="{6559230D-0313-47C4-9883-555FE7E6D51B}" type="presParOf" srcId="{2C14DF45-912E-4CB2-9D61-D3375917469F}" destId="{FA084C32-C933-4737-AB8A-3436B803F1F9}" srcOrd="1" destOrd="0" presId="urn:microsoft.com/office/officeart/2016/7/layout/ChevronBlockProcess"/>
    <dgm:cxn modelId="{BB350A3B-1485-4CB8-A55D-E520B0C33EB8}" type="presParOf" srcId="{2C14DF45-912E-4CB2-9D61-D3375917469F}" destId="{B553A547-A884-4B26-B20C-4920306C4646}" srcOrd="2" destOrd="0" presId="urn:microsoft.com/office/officeart/2016/7/layout/ChevronBlockProcess"/>
    <dgm:cxn modelId="{FD3E193F-C2DE-421B-A57F-6DEDFA440008}" type="presParOf" srcId="{B553A547-A884-4B26-B20C-4920306C4646}" destId="{1A8973F4-A219-46CB-8BCA-2E37E0E8ECC9}" srcOrd="0" destOrd="0" presId="urn:microsoft.com/office/officeart/2016/7/layout/ChevronBlockProcess"/>
    <dgm:cxn modelId="{ECA16B4B-7788-47E9-B5C0-6BF1F25BAC66}" type="presParOf" srcId="{B553A547-A884-4B26-B20C-4920306C4646}" destId="{11803DAF-882D-4FFF-B7E1-3E06B2F6A5CA}" srcOrd="1" destOrd="0" presId="urn:microsoft.com/office/officeart/2016/7/layout/ChevronBlockProcess"/>
    <dgm:cxn modelId="{00EBC743-64AC-4382-B4B8-ACB466B40853}" type="presParOf" srcId="{2C14DF45-912E-4CB2-9D61-D3375917469F}" destId="{5E2C3D0A-682E-4849-A76C-5ADD478C9ABE}" srcOrd="3" destOrd="0" presId="urn:microsoft.com/office/officeart/2016/7/layout/ChevronBlockProcess"/>
    <dgm:cxn modelId="{6688C6E3-EB88-4B6B-B9E4-7F60AF36BAB2}" type="presParOf" srcId="{2C14DF45-912E-4CB2-9D61-D3375917469F}" destId="{0BF6BB2C-2205-49CB-8635-BF71C4F62DBE}" srcOrd="4" destOrd="0" presId="urn:microsoft.com/office/officeart/2016/7/layout/ChevronBlockProcess"/>
    <dgm:cxn modelId="{F52EF5AA-8F56-42B6-A893-697F1B3A6756}" type="presParOf" srcId="{0BF6BB2C-2205-49CB-8635-BF71C4F62DBE}" destId="{163B2D91-5DE0-4732-9FD9-2D1D7C38C2C0}" srcOrd="0" destOrd="0" presId="urn:microsoft.com/office/officeart/2016/7/layout/ChevronBlockProcess"/>
    <dgm:cxn modelId="{1B784E7E-3FD3-48B8-B95C-6FFC353163D7}" type="presParOf" srcId="{0BF6BB2C-2205-49CB-8635-BF71C4F62DBE}" destId="{9115F031-6C0B-4105-A2DD-847B417EA149}" srcOrd="1" destOrd="0" presId="urn:microsoft.com/office/officeart/2016/7/layout/ChevronBlockProcess"/>
    <dgm:cxn modelId="{7D907F77-EC30-49FE-9EE1-3174C955AD2E}" type="presParOf" srcId="{2C14DF45-912E-4CB2-9D61-D3375917469F}" destId="{B4F9A75D-4EF9-439A-9AA8-5772C63412C5}" srcOrd="5" destOrd="0" presId="urn:microsoft.com/office/officeart/2016/7/layout/ChevronBlockProcess"/>
    <dgm:cxn modelId="{2BCAF653-9CB2-4093-85E4-656F24A06D64}" type="presParOf" srcId="{2C14DF45-912E-4CB2-9D61-D3375917469F}" destId="{6A4ECA29-E9DD-492D-9411-1C243C013686}" srcOrd="6" destOrd="0" presId="urn:microsoft.com/office/officeart/2016/7/layout/ChevronBlockProcess"/>
    <dgm:cxn modelId="{C4146864-FE6E-41A9-9E88-62F889D8066D}" type="presParOf" srcId="{6A4ECA29-E9DD-492D-9411-1C243C013686}" destId="{8BB61E66-C422-4E1F-A727-1D78BB18E0A9}" srcOrd="0" destOrd="0" presId="urn:microsoft.com/office/officeart/2016/7/layout/ChevronBlockProcess"/>
    <dgm:cxn modelId="{0E02A643-96DF-4065-AB8D-8303D0A8DE14}" type="presParOf" srcId="{6A4ECA29-E9DD-492D-9411-1C243C013686}" destId="{A71E5D58-E148-407C-B0FF-AC0DCEC371D5}" srcOrd="1" destOrd="0" presId="urn:microsoft.com/office/officeart/2016/7/layout/ChevronBlockProcess"/>
    <dgm:cxn modelId="{B63FF96F-E0DD-45CD-B832-9D357EC00509}" type="presParOf" srcId="{2C14DF45-912E-4CB2-9D61-D3375917469F}" destId="{F4A8A450-79E3-4DCC-B5CD-F30934CB62C3}" srcOrd="7" destOrd="0" presId="urn:microsoft.com/office/officeart/2016/7/layout/ChevronBlockProcess"/>
    <dgm:cxn modelId="{55968996-C814-45EC-BA78-DFBA2CDE186F}" type="presParOf" srcId="{2C14DF45-912E-4CB2-9D61-D3375917469F}" destId="{6F9703D8-7CF1-4AA3-AD47-65723D6C6DBE}" srcOrd="8" destOrd="0" presId="urn:microsoft.com/office/officeart/2016/7/layout/ChevronBlockProcess"/>
    <dgm:cxn modelId="{FC56E0B0-47A4-4FAD-B925-174341F3FB43}" type="presParOf" srcId="{6F9703D8-7CF1-4AA3-AD47-65723D6C6DBE}" destId="{CC10950F-BE52-4012-A79C-4B2F4AA4A565}" srcOrd="0" destOrd="0" presId="urn:microsoft.com/office/officeart/2016/7/layout/ChevronBlockProcess"/>
    <dgm:cxn modelId="{50BE279A-703A-4AD1-A52C-B20BD8F681F6}" type="presParOf" srcId="{6F9703D8-7CF1-4AA3-AD47-65723D6C6DBE}" destId="{38335470-4A75-4C36-8D94-0277376E43B4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1600" spc="150" baseline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会员管理</a:t>
          </a:r>
          <a:br>
            <a:rPr lang="zh-CN" altLang="en-US" sz="1600" spc="150" baseline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spc="150" noProof="0" dirty="0">
            <a:solidFill>
              <a:sysClr val="windowText" lastClr="00000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293C9C-50F7-4DF0-A45F-EF6AA41E15B2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16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员工管理</a:t>
          </a:r>
          <a:br>
            <a:rPr lang="zh-CN" altLang="en-US" sz="16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spc="15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3F2F2F-B5A8-4CFD-ABCE-1BC48CD913AF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16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器材管理</a:t>
          </a:r>
          <a:br>
            <a:rPr lang="zh-CN" altLang="en-US" sz="16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spc="15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F9B3BC-1849-4A4A-BBE4-752B9B492C76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1600" b="1" i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课程管理</a:t>
          </a:r>
          <a:br>
            <a:rPr lang="zh-CN" altLang="en-US" sz="16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spc="15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zh-CN" altLang="en-US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5512" custScaleY="135512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5512" custScaleY="135512" custLinFactNeighborX="1865"/>
      <dgm:spPr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0" b="-10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C8321-2520-4B0F-9528-6CE1182191FA}">
      <dsp:nvSpPr>
        <dsp:cNvPr id="0" name=""/>
        <dsp:cNvSpPr/>
      </dsp:nvSpPr>
      <dsp:spPr>
        <a:xfrm>
          <a:off x="8879" y="48896"/>
          <a:ext cx="2141589" cy="642476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简介</a:t>
          </a:r>
        </a:p>
      </dsp:txBody>
      <dsp:txXfrm>
        <a:off x="201622" y="48896"/>
        <a:ext cx="1756103" cy="642476"/>
      </dsp:txXfrm>
    </dsp:sp>
    <dsp:sp modelId="{3A303999-3098-4FAC-AC86-1F582AB5329E}">
      <dsp:nvSpPr>
        <dsp:cNvPr id="0" name=""/>
        <dsp:cNvSpPr/>
      </dsp:nvSpPr>
      <dsp:spPr>
        <a:xfrm>
          <a:off x="8879" y="691373"/>
          <a:ext cx="1948846" cy="41079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rtlCol="0" anchor="t" anchorCtr="0">
          <a:noAutofit/>
        </a:bodyPr>
        <a:lstStyle/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/>
            <a:t>实现健身减肥的自动化与智能化，方便快捷，节省时间</a:t>
          </a:r>
          <a:endParaRPr lang="zh-CN" altLang="en-US" sz="1400" kern="12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879" y="691373"/>
        <a:ext cx="1948846" cy="4107955"/>
      </dsp:txXfrm>
    </dsp:sp>
    <dsp:sp modelId="{1A8973F4-A219-46CB-8BCA-2E37E0E8ECC9}">
      <dsp:nvSpPr>
        <dsp:cNvPr id="0" name=""/>
        <dsp:cNvSpPr/>
      </dsp:nvSpPr>
      <dsp:spPr>
        <a:xfrm>
          <a:off x="2097942" y="48896"/>
          <a:ext cx="2141589" cy="642476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开发现状</a:t>
          </a:r>
        </a:p>
      </dsp:txBody>
      <dsp:txXfrm>
        <a:off x="2290685" y="48896"/>
        <a:ext cx="1756103" cy="642476"/>
      </dsp:txXfrm>
    </dsp:sp>
    <dsp:sp modelId="{11803DAF-882D-4FFF-B7E1-3E06B2F6A5CA}">
      <dsp:nvSpPr>
        <dsp:cNvPr id="0" name=""/>
        <dsp:cNvSpPr/>
      </dsp:nvSpPr>
      <dsp:spPr>
        <a:xfrm>
          <a:off x="2097942" y="691373"/>
          <a:ext cx="1948846" cy="41079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rtlCol="0" anchor="t" anchorCtr="0">
          <a:noAutofit/>
        </a:bodyPr>
        <a:lstStyle/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/>
            <a:t>俱乐部管理集成了公司发展和管理的各主要部分，也代表了先进的管理思想和管理方式作为现代化管理的重要工具，它在我国健身减肥行业将得到越来越广泛的应用。</a:t>
          </a:r>
          <a:endParaRPr lang="zh-CN" altLang="en-US" sz="1400" kern="12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97942" y="691373"/>
        <a:ext cx="1948846" cy="4107955"/>
      </dsp:txXfrm>
    </dsp:sp>
    <dsp:sp modelId="{163B2D91-5DE0-4732-9FD9-2D1D7C38C2C0}">
      <dsp:nvSpPr>
        <dsp:cNvPr id="0" name=""/>
        <dsp:cNvSpPr/>
      </dsp:nvSpPr>
      <dsp:spPr>
        <a:xfrm>
          <a:off x="4187005" y="48896"/>
          <a:ext cx="2141589" cy="642476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/>
            <a:t>相关技术</a:t>
          </a:r>
          <a:endParaRPr lang="zh-CN" altLang="en-US" sz="1400" b="1" kern="1200" spc="15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379748" y="48896"/>
        <a:ext cx="1756103" cy="642476"/>
      </dsp:txXfrm>
    </dsp:sp>
    <dsp:sp modelId="{9115F031-6C0B-4105-A2DD-847B417EA149}">
      <dsp:nvSpPr>
        <dsp:cNvPr id="0" name=""/>
        <dsp:cNvSpPr/>
      </dsp:nvSpPr>
      <dsp:spPr>
        <a:xfrm>
          <a:off x="4187005" y="691373"/>
          <a:ext cx="1948846" cy="41079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rtlCol="0" anchor="t" anchorCtr="0">
          <a:noAutofit/>
        </a:bodyPr>
        <a:lstStyle/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Java EE</a:t>
          </a:r>
        </a:p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MYSQL</a:t>
          </a:r>
        </a:p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Spring Boot</a:t>
          </a:r>
          <a:endParaRPr lang="zh-CN" altLang="en-US" sz="1400" kern="12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187005" y="691373"/>
        <a:ext cx="1948846" cy="4107955"/>
      </dsp:txXfrm>
    </dsp:sp>
    <dsp:sp modelId="{8BB61E66-C422-4E1F-A727-1D78BB18E0A9}">
      <dsp:nvSpPr>
        <dsp:cNvPr id="0" name=""/>
        <dsp:cNvSpPr/>
      </dsp:nvSpPr>
      <dsp:spPr>
        <a:xfrm>
          <a:off x="6276068" y="48896"/>
          <a:ext cx="2141589" cy="642476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模块</a:t>
          </a:r>
        </a:p>
      </dsp:txBody>
      <dsp:txXfrm>
        <a:off x="6468811" y="48896"/>
        <a:ext cx="1756103" cy="642476"/>
      </dsp:txXfrm>
    </dsp:sp>
    <dsp:sp modelId="{A71E5D58-E148-407C-B0FF-AC0DCEC371D5}">
      <dsp:nvSpPr>
        <dsp:cNvPr id="0" name=""/>
        <dsp:cNvSpPr/>
      </dsp:nvSpPr>
      <dsp:spPr>
        <a:xfrm>
          <a:off x="6276068" y="691373"/>
          <a:ext cx="1948846" cy="410795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rtlCol="0" anchor="t" anchorCtr="0">
          <a:noAutofit/>
        </a:bodyPr>
        <a:lstStyle/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管理员模块</a:t>
          </a:r>
          <a:endParaRPr lang="en-US" altLang="zh-CN" sz="1400" kern="12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spc="150" baseline="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用户模块</a:t>
          </a:r>
        </a:p>
      </dsp:txBody>
      <dsp:txXfrm>
        <a:off x="6276068" y="691373"/>
        <a:ext cx="1948846" cy="4107955"/>
      </dsp:txXfrm>
    </dsp:sp>
    <dsp:sp modelId="{CC10950F-BE52-4012-A79C-4B2F4AA4A565}">
      <dsp:nvSpPr>
        <dsp:cNvPr id="0" name=""/>
        <dsp:cNvSpPr/>
      </dsp:nvSpPr>
      <dsp:spPr>
        <a:xfrm>
          <a:off x="8365131" y="48896"/>
          <a:ext cx="2141589" cy="642476"/>
        </a:xfrm>
        <a:prstGeom prst="chevron">
          <a:avLst>
            <a:gd name="adj" fmla="val 3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spc="15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系统实现</a:t>
          </a:r>
        </a:p>
      </dsp:txBody>
      <dsp:txXfrm>
        <a:off x="8557874" y="48896"/>
        <a:ext cx="1756103" cy="642476"/>
      </dsp:txXfrm>
    </dsp:sp>
    <dsp:sp modelId="{38335470-4A75-4C36-8D94-0277376E43B4}">
      <dsp:nvSpPr>
        <dsp:cNvPr id="0" name=""/>
        <dsp:cNvSpPr/>
      </dsp:nvSpPr>
      <dsp:spPr>
        <a:xfrm>
          <a:off x="8365131" y="691373"/>
          <a:ext cx="1948846" cy="410795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rtlCol="0" anchor="t" anchorCtr="0">
          <a:noAutofit/>
        </a:bodyPr>
        <a:lstStyle/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快速查询功能</a:t>
          </a:r>
          <a:endParaRPr lang="zh-CN" altLang="en-US" sz="1400" kern="1200" spc="150" baseline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管理功能</a:t>
          </a:r>
          <a:endParaRPr lang="en-US" altLang="zh-CN" sz="1400" kern="1200" dirty="0"/>
        </a:p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个人信息功能</a:t>
          </a:r>
        </a:p>
        <a:p>
          <a:pPr marL="0" lvl="0" indent="0" algn="l" defTabSz="6223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课程管理功能</a:t>
          </a:r>
        </a:p>
      </dsp:txBody>
      <dsp:txXfrm>
        <a:off x="8365131" y="691373"/>
        <a:ext cx="1948846" cy="4107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354430" y="551353"/>
          <a:ext cx="2281886" cy="228188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03270" y="2946942"/>
          <a:ext cx="2384206" cy="48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1600" kern="1200" spc="150" baseline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会员管理</a:t>
          </a:r>
          <a:br>
            <a:rPr lang="zh-CN" altLang="en-US" sz="1600" kern="1200" spc="150" baseline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kern="1200" spc="150" noProof="0" dirty="0">
            <a:solidFill>
              <a:sysClr val="windowText" lastClr="00000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03270" y="2946942"/>
        <a:ext cx="2384206" cy="486460"/>
      </dsp:txXfrm>
    </dsp:sp>
    <dsp:sp modelId="{7D166BBB-55AF-452C-B9A0-94A1EE55FF4F}">
      <dsp:nvSpPr>
        <dsp:cNvPr id="0" name=""/>
        <dsp:cNvSpPr/>
      </dsp:nvSpPr>
      <dsp:spPr>
        <a:xfrm>
          <a:off x="303270" y="3411614"/>
          <a:ext cx="2384206" cy="60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155872" y="551353"/>
          <a:ext cx="2281886" cy="22818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4712" y="2946942"/>
          <a:ext cx="2384206" cy="48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1600" kern="12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员工管理</a:t>
          </a:r>
          <a:br>
            <a:rPr lang="zh-CN" altLang="en-US" sz="1600" kern="12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kern="1200" spc="15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04712" y="2946942"/>
        <a:ext cx="2384206" cy="486460"/>
      </dsp:txXfrm>
    </dsp:sp>
    <dsp:sp modelId="{1223E777-77CB-4A9A-BF21-12B513842696}">
      <dsp:nvSpPr>
        <dsp:cNvPr id="0" name=""/>
        <dsp:cNvSpPr/>
      </dsp:nvSpPr>
      <dsp:spPr>
        <a:xfrm>
          <a:off x="3104712" y="3411614"/>
          <a:ext cx="2384206" cy="60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957315" y="551353"/>
          <a:ext cx="2281886" cy="2281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06155" y="2946942"/>
          <a:ext cx="2384206" cy="48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1600" kern="12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器材管理</a:t>
          </a:r>
          <a:br>
            <a:rPr lang="zh-CN" altLang="en-US" sz="1600" kern="12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kern="1200" spc="15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906155" y="2946942"/>
        <a:ext cx="2384206" cy="486460"/>
      </dsp:txXfrm>
    </dsp:sp>
    <dsp:sp modelId="{EE420F84-477D-4635-BEF8-66426E9A259D}">
      <dsp:nvSpPr>
        <dsp:cNvPr id="0" name=""/>
        <dsp:cNvSpPr/>
      </dsp:nvSpPr>
      <dsp:spPr>
        <a:xfrm>
          <a:off x="6242352" y="2536179"/>
          <a:ext cx="2384206" cy="60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790162" y="551353"/>
          <a:ext cx="2281886" cy="2281886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07598" y="2946942"/>
          <a:ext cx="2384206" cy="48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1600" b="1" i="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课程管理</a:t>
          </a:r>
          <a:br>
            <a:rPr lang="zh-CN" altLang="en-US" sz="1600" kern="1200" spc="150" baseline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endParaRPr lang="zh-CN" altLang="en-US" sz="1600" b="0" kern="1200" spc="15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707598" y="2946942"/>
        <a:ext cx="2384206" cy="486460"/>
      </dsp:txXfrm>
    </dsp:sp>
    <dsp:sp modelId="{5A7600AF-A34B-4D03-B3D6-B3C760AE8E06}">
      <dsp:nvSpPr>
        <dsp:cNvPr id="0" name=""/>
        <dsp:cNvSpPr/>
      </dsp:nvSpPr>
      <dsp:spPr>
        <a:xfrm>
          <a:off x="8750966" y="3368151"/>
          <a:ext cx="2384206" cy="60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V 形块状流程"/>
  <dgm:desc val="用于显示进度，日程表，任务、流程或工作流中的顺序步骤，或者强调移动或方向。第 1 级文本显示在箭头形状内，而第 2 级文本显示在箭头形状下方。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人员肖像列表"/>
  <dgm:desc val="人员肖像列表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BF68D2-545F-4907-B306-4971E6AD1A4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2023/5/21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C5FDE1-B145-40CB-B667-FBD1AC713BA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6F0D42-C3CE-4A5A-A92B-32D0F7161834}" type="datetime1">
              <a:rPr lang="zh-CN" altLang="en-US" noProof="0" smtClean="0"/>
              <a:t>2023/5/21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C5C198C-F94F-45D5-B9E3-B6FFB8BCAC7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185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959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07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76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36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54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54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45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26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65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 useBgFill="1">
        <p:nvSpPr>
          <p:cNvPr id="13" name="长方形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rtlCol="0" anchor="b">
            <a:norm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 rtlCol="0">
            <a:noAutofit/>
          </a:bodyPr>
          <a:lstStyle>
            <a:lvl1pPr>
              <a:defRPr sz="2400" b="0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 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rtlCol="0">
            <a:normAutofit/>
          </a:bodyPr>
          <a:lstStyle>
            <a:lvl1pPr>
              <a:defRPr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>
              <a:lnSpc>
                <a:spcPct val="12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 单击此处添加文本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 单击此处添加文本</a:t>
            </a:r>
          </a:p>
        </p:txBody>
      </p:sp>
      <p:sp>
        <p:nvSpPr>
          <p:cNvPr id="13" name="页脚占位符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5" name="灯片编号占位符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>
              <a:lnSpc>
                <a:spcPct val="12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 单击此处添加文本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单击此处添加副标题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 单击此处添加文本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单击此处添加副标题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 单击此处添加文本</a:t>
            </a:r>
          </a:p>
        </p:txBody>
      </p:sp>
      <p:sp>
        <p:nvSpPr>
          <p:cNvPr id="11" name="页脚占位符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日期占位符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3" name="灯片编号占位符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 rtlCol="0"/>
          <a:lstStyle>
            <a:lvl1pPr marL="27432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页脚占位符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演示文稿标题</a:t>
            </a:r>
          </a:p>
        </p:txBody>
      </p:sp>
      <p:sp>
        <p:nvSpPr>
          <p:cNvPr id="21" name="图片占位符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2" name="图片占位符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3" name="图片占位符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6" name="灯片编号占位符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20EFF4B-E35B-4DE6-97A9-05E54E649A1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长方形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rtlCol="0" anchor="b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 rtlCol="0">
            <a:normAutofit/>
          </a:bodyPr>
          <a:lstStyle>
            <a:lvl1pPr>
              <a:defRPr b="0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>
              <a:lnSpc>
                <a:spcPct val="120000"/>
              </a:lnSpc>
            </a:pPr>
            <a:r>
              <a:rPr lang="zh-CN" altLang="en-US" sz="2000" noProof="0"/>
              <a:t>单击此处编辑母版副标题样式</a:t>
            </a: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0" name="图片占位符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41" name="图片占位符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43" name="图片占位符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42" name="图片占位符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8" name="页脚占位符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演示文稿标题</a:t>
            </a:r>
          </a:p>
        </p:txBody>
      </p:sp>
      <p:sp>
        <p:nvSpPr>
          <p:cNvPr id="29" name="日期占位符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0" name="幻灯片编号占位符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6E16B81F-97CD-4934-852B-F0AECFD05DB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长方形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 marL="27432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5" name="图片占位符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 rtlCol="0"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页脚占位符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演示文稿标题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>
              <a:lnSpc>
                <a:spcPct val="12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20" name="图片占位符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1" name="图片占位符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4" name="页脚占位符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6" name="幻灯片编号占位符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rtlCol="0" anchor="b">
            <a:noAutofit/>
          </a:bodyPr>
          <a:lstStyle>
            <a:lvl1pPr marL="182880">
              <a:defRPr sz="5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>
                <a:solidFill>
                  <a:schemeClr val="bg1"/>
                </a:solidFill>
              </a:rPr>
              <a:t>单击此处添加标题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 rtlCol="0"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页脚占位符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8" name="日期占位符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9" name="灯片编号占位符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10" name="页脚占位符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1" name="日期占位符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2" name="灯片编号占位符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rtlCol="0">
            <a:normAutofit/>
          </a:bodyPr>
          <a:lstStyle>
            <a:lvl1pPr>
              <a:defRPr sz="4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>
              <a:lnSpc>
                <a:spcPct val="12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rtlCol="0" anchor="t"/>
          <a:lstStyle>
            <a:lvl1pPr>
              <a:defRPr b="0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页脚占位符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日期占位符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3" name="灯片编号占位符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页脚占位符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演示文稿标题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4" name="灯片编号占位符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单击此处编辑添加内容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页脚占位符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演示文稿标题</a:t>
            </a:r>
          </a:p>
        </p:txBody>
      </p:sp>
      <p:sp>
        <p:nvSpPr>
          <p:cNvPr id="12" name="日期占位符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3" name="灯片编号占位符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zh-CN" altLang="en-US" sz="2400" b="1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20EFF4B-E35B-4DE6-97A9-05E54E649A1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2DFE6010-0FC2-4302-8ABC-58026AC3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94" y="1328058"/>
            <a:ext cx="5096630" cy="337833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减肥俱乐部</a:t>
            </a:r>
            <a:br>
              <a:rPr lang="en-US" altLang="zh-CN" dirty="0"/>
            </a:br>
            <a:r>
              <a:rPr lang="zh-CN" altLang="en-US" dirty="0"/>
              <a:t>管理系统</a:t>
            </a:r>
          </a:p>
        </p:txBody>
      </p:sp>
      <p:pic>
        <p:nvPicPr>
          <p:cNvPr id="13" name="图片占位符 12" descr="图表、工程绘图、蓝图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4" name="副标题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668045"/>
            <a:ext cx="5096630" cy="1000125"/>
          </a:xfrm>
        </p:spPr>
        <p:txBody>
          <a:bodyPr rtlCol="0"/>
          <a:lstStyle/>
          <a:p>
            <a:pPr rtl="0"/>
            <a:r>
              <a:rPr lang="zh-CN" altLang="en-US" dirty="0"/>
              <a:t>邹荣新  </a:t>
            </a:r>
            <a:r>
              <a:rPr lang="en-US" altLang="zh-CN" dirty="0"/>
              <a:t>202000381101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BF2B60A-FF9F-4101-8456-4B64D3B7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会员管理</a:t>
            </a:r>
          </a:p>
        </p:txBody>
      </p:sp>
      <p:graphicFrame>
        <p:nvGraphicFramePr>
          <p:cNvPr id="20" name="内容占位符 19">
            <a:extLst>
              <a:ext uri="{FF2B5EF4-FFF2-40B4-BE49-F238E27FC236}">
                <a16:creationId xmlns:a16="http://schemas.microsoft.com/office/drawing/2014/main" id="{4D7D48D7-00A1-43C2-BB26-E52A27ED6F0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44184628"/>
              </p:ext>
            </p:extLst>
          </p:nvPr>
        </p:nvGraphicFramePr>
        <p:xfrm>
          <a:off x="1285875" y="2066924"/>
          <a:ext cx="9642100" cy="365255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3821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938216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93821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938216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889236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730511">
                <a:tc>
                  <a:txBody>
                    <a:bodyPr/>
                    <a:lstStyle/>
                    <a:p>
                      <a:pPr algn="ctr" rtl="0"/>
                      <a:endParaRPr lang="zh-CN" altLang="en-US" sz="2000" spc="150" baseline="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2000" b="1" spc="150" baseline="0" noProof="0">
                        <a:solidFill>
                          <a:schemeClr val="accent5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2000" b="1" spc="150" baseline="0" noProof="0">
                        <a:solidFill>
                          <a:schemeClr val="accent5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2000" b="1" spc="150" baseline="0" noProof="0">
                        <a:solidFill>
                          <a:schemeClr val="accent5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2000" b="1" spc="150" baseline="0" noProof="0">
                        <a:solidFill>
                          <a:schemeClr val="accent5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730511"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730511"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730511"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730511"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altLang="zh-CN" sz="1800" spc="15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3BB981-E8E0-413A-8822-41A43132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35E11-A82C-4547-AB81-A216F29C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93BC7-497F-4081-83BD-AF606B53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10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79A15D-7A08-DA61-36C0-D24FD879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4" y="1802565"/>
            <a:ext cx="9620251" cy="43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06F5C-F211-F888-7B38-647F2120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会员管理的增删改查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7FC05-9F35-1DCA-337E-B820EB64DCA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dirty="0"/>
              <a:t>添加会员信息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A26347-9060-4F96-6B7D-4F61C2FBCA7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zh-CN" altLang="en-US" dirty="0"/>
              <a:t>添加页面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DF78A951-66FB-9414-4DD5-F3B8C3631D0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57950" y="2661237"/>
            <a:ext cx="4727575" cy="2691225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0CE9F2C-1C36-A369-E030-54D527E0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4E9FA7C2-FEEE-FE93-1019-ED8B3901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4DD69E-555A-98A7-B3A9-D7F02EFB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D88FD5E-67E5-1365-A780-FF63BBED4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添加功能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4AFB04-60AD-86E1-6BBE-BF3E3D92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6" y="2661237"/>
            <a:ext cx="4727734" cy="26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BE285-F3F2-8986-0158-9D39D9F7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会员管理的增删改查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8B29D-D8BD-E9BB-188F-2AEB78903C8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dirty="0"/>
              <a:t>编辑，修改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723FCEEA-0A7F-41E8-FC6A-275569D02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35" y="2617267"/>
            <a:ext cx="2911092" cy="2697714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865F9C-3828-9498-B823-F7DF897C162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/>
              <a:t>编辑页面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6A79AF96-9802-32E1-CDE9-0AEFC4774767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>
            <a:fillRect/>
          </a:stretch>
        </p:blipFill>
        <p:spPr>
          <a:xfrm>
            <a:off x="4167963" y="2768051"/>
            <a:ext cx="3517900" cy="2546929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6C9E3B8-F268-61B9-12F1-371128B49AE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zh-CN" altLang="en-US" dirty="0"/>
              <a:t>删除功能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D2BEE973-D1A3-B77B-3384-C77BA773C56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7855514" y="2575461"/>
            <a:ext cx="3517900" cy="621656"/>
          </a:xfr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99F2C50-2F58-CD76-5D92-59CEB52D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D0632925-E421-87F7-9A50-2A2001A0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E43FE6E-98D9-E64E-EC82-7602450D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8FD51DE-D84D-D187-2456-9E429FB3E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514" y="3417025"/>
            <a:ext cx="3517900" cy="8225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C87E14-AF1E-7B53-B242-83697E299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514" y="4343571"/>
            <a:ext cx="3517900" cy="9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C340F-8354-E4EC-9C25-6AFCF593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员工管理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B05E84-65A6-CE22-D26E-3B2EB4C4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24F9C8D7-3CDE-B88D-ED9A-DB214831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1BA00F-A663-39E2-FC85-B5C18056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049F85E0-D38A-6563-0FCA-0FC5A623FC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53" b="1053"/>
          <a:stretch/>
        </p:blipFill>
        <p:spPr/>
      </p:pic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D34F9145-E19B-B8D4-A27F-3CDCF5E619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94" b="394"/>
          <a:stretch/>
        </p:blipFill>
        <p:spPr/>
      </p:pic>
      <p:pic>
        <p:nvPicPr>
          <p:cNvPr id="45" name="图片占位符 44">
            <a:extLst>
              <a:ext uri="{FF2B5EF4-FFF2-40B4-BE49-F238E27FC236}">
                <a16:creationId xmlns:a16="http://schemas.microsoft.com/office/drawing/2014/main" id="{5A3AB4F7-AE3A-6AF0-0C0B-F491CE8DAD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586" b="1586"/>
          <a:stretch/>
        </p:blipFill>
        <p:spPr/>
      </p:pic>
      <p:sp>
        <p:nvSpPr>
          <p:cNvPr id="47" name="内容占位符 46">
            <a:extLst>
              <a:ext uri="{FF2B5EF4-FFF2-40B4-BE49-F238E27FC236}">
                <a16:creationId xmlns:a16="http://schemas.microsoft.com/office/drawing/2014/main" id="{EE5552C8-ECEF-51CB-71D9-B7D1CB6B0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A089735-7BCA-1ACE-5BCE-072D30F47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37" y="1653480"/>
            <a:ext cx="6329082" cy="45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8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454C4425-A473-E83B-14BD-CCC26A0949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6218" b="16218"/>
          <a:stretch/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34BF71B-5A1C-3E93-883C-08CDB0B1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器材管理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82F14D08-A04D-F9DD-07C2-DC8DC48873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357" r="4357"/>
          <a:stretch/>
        </p:blipFill>
        <p:spPr/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2332BA9-D863-A5A0-337F-63ED04FE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35763" y="2681911"/>
            <a:ext cx="4816475" cy="2453029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B9DD817-59E0-79D0-BC95-35054759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演示文稿标题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33CDF010-45C4-09CF-A0E5-EB426469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8D86C5-D0AF-05A8-E431-A10D8839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080F7528-CE3D-5517-DF99-C6330A7CA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665" r="1665"/>
          <a:stretch/>
        </p:blipFill>
        <p:spPr/>
      </p:pic>
    </p:spTree>
    <p:extLst>
      <p:ext uri="{BB962C8B-B14F-4D97-AF65-F5344CB8AC3E}">
        <p14:creationId xmlns:p14="http://schemas.microsoft.com/office/powerpoint/2010/main" val="30649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6596D-0037-41FD-A121-ED605348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课程管理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D1C902-03CE-A531-D5DD-BA2D4C4F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F8397-6999-4867-EF05-7B3AB4AC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EEAF12-446B-8649-42E5-54AF3059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BF89A9C-1039-C48E-8986-6F46213734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6FFD9E-D54D-6D4D-1E85-2FBD920C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30" y="1365250"/>
            <a:ext cx="105156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96A6C-FEF3-D6A4-C682-0C8CF91F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D21E2-C543-90CA-0064-C36D5915FE1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B7EB2A-26FF-D042-8EF9-DEC1D33AA1D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/>
              <a:t>报名信息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73D1B07-FC05-7A38-BDE3-79A55BDD5E8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zh-CN" altLang="en-US" dirty="0"/>
              <a:t>删除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3FF350F-DFF4-18AE-15DF-4720A82B05C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zh-CN" altLang="en-US" dirty="0"/>
              <a:t>删除功能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26561282-14E9-567B-2880-0420F1FF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D45F7C9-60BD-C885-D28C-8C28D3B1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B6A4E2A-40E2-753C-8EE0-22C71A34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6536B1EB-8C2D-D4BF-4ADA-1BC718F1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添加课程信息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2023158-FE7B-330E-49C9-0669042005A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zh-CN" altLang="en-US" dirty="0"/>
              <a:t>报名信息查看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6CDC35D-96A0-5E45-8A84-B1B7CD2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911" y="2562322"/>
            <a:ext cx="3307301" cy="344147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865BBE4-6DA8-7615-4837-DE3F1248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9" y="2622521"/>
            <a:ext cx="3001315" cy="338127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CC71F32-CFE1-06AF-EDBA-E7545BBF3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361" y="2622521"/>
            <a:ext cx="3101788" cy="33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5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0CE8A51-9F46-471B-A5EA-CB78254A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会员登录</a:t>
            </a:r>
          </a:p>
        </p:txBody>
      </p:sp>
      <p:pic>
        <p:nvPicPr>
          <p:cNvPr id="7" name="图片占位符 6" descr="图片包含屋顶">
            <a:extLst>
              <a:ext uri="{FF2B5EF4-FFF2-40B4-BE49-F238E27FC236}">
                <a16:creationId xmlns:a16="http://schemas.microsoft.com/office/drawing/2014/main" id="{AF7888E5-0E1D-4EDC-8EBA-551263781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25" y="0"/>
            <a:ext cx="5408613" cy="6858000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BBE9B-081D-43BA-87E9-D4DD774E2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9BE66598-95FA-4BBD-8D8C-E49FE783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9D2F33D-21E5-4609-9A9C-BF086D45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C06CDB-07F0-45C5-A50B-3BD53658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872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0CF04-8E4B-58D4-D6C8-036381A6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用户模块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CEFD3-8554-4BD4-1E95-86038709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579D694-20FC-9D07-57AC-AAD8386E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5E955-6E58-8590-6AAE-D113EC9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270EA1A1-26D5-7138-175D-C09C149715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983" b="7983"/>
          <a:stretch/>
        </p:blipFill>
        <p:spPr>
          <a:xfrm>
            <a:off x="413447" y="430306"/>
            <a:ext cx="5058210" cy="5997388"/>
          </a:xfrm>
        </p:spPr>
      </p:pic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A3B52C03-A8FC-A938-917A-C1378BEF1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81924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E1CF7-1026-7733-615F-831FED7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个人信息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050A44F5-BB8E-79F6-E282-A4F20E2C78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6" r="286"/>
          <a:stretch/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C48B8D67-CD75-3A58-353D-561919626E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04" b="204"/>
          <a:stretch/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560EAE-ED3B-8A2F-CC43-1D60BC7EED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可进行对个人信息的编辑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DD44B6-4DC1-37A2-6E03-43A3DA9F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AB2FF8-9CED-4002-6977-F0A6429F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65688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9426E70-CBF2-CB52-2F44-4420EB19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227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FFB8AAD-42F2-4027-ACDF-AADA9E7D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zh-CN" altLang="en-US" dirty="0"/>
              <a:t>项目结构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E14CF9-3C0D-4C5A-B8BB-A03C9F45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F6E54A-81E9-41EA-896B-DEE2601B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86773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8C8192-9F12-4FD1-9EDC-B357E8ED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2</a:t>
            </a:fld>
            <a:endParaRPr lang="zh-CN" altLang="en-US" dirty="0"/>
          </a:p>
        </p:txBody>
      </p:sp>
      <p:graphicFrame>
        <p:nvGraphicFramePr>
          <p:cNvPr id="24" name="内容占位符 4">
            <a:extLst>
              <a:ext uri="{FF2B5EF4-FFF2-40B4-BE49-F238E27FC236}">
                <a16:creationId xmlns:a16="http://schemas.microsoft.com/office/drawing/2014/main" id="{5577545F-F8B8-4B15-A935-C7074CB5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02824557"/>
              </p:ext>
            </p:extLst>
          </p:nvPr>
        </p:nvGraphicFramePr>
        <p:xfrm>
          <a:off x="838200" y="1619250"/>
          <a:ext cx="10515600" cy="4848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354054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3AC40-CBAD-382F-BB82-0DD7F4DC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B0DC4-DB5C-6EBF-A835-FC6D233399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system-ui"/>
              </a:rPr>
              <a:t>报名选课</a:t>
            </a:r>
          </a:p>
          <a:p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2CD1246-41DF-F650-43B7-2CB39708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238" y="2758382"/>
            <a:ext cx="4727575" cy="2496936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638C2F-C5B5-5984-BF86-5BF43496690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zh-CN" altLang="en-US" dirty="0"/>
              <a:t>我的课程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CEE868D-1BB2-0F7C-B4AB-31432C0249A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457950" y="2834060"/>
            <a:ext cx="4727575" cy="2345580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4C22FD7-A3AF-327E-81BF-6D97102A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490D3501-9FF3-3A4F-DF4C-40D5C3EC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6DD957-1BFE-9186-6378-B33D5C36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5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8628FA48-B05A-4DB8-9410-A9C9B08E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rtlCol="0"/>
          <a:lstStyle/>
          <a:p>
            <a:pPr rtl="0"/>
            <a:r>
              <a:rPr lang="zh-CN" altLang="en-US" dirty="0"/>
              <a:t>谢谢</a:t>
            </a: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1272A210-0893-431A-8A94-D650D4DBA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 rtlCol="0"/>
          <a:lstStyle/>
          <a:p>
            <a:pPr rtl="0"/>
            <a:r>
              <a:rPr lang="en-US" altLang="zh-CN" dirty="0"/>
              <a:t>20</a:t>
            </a:r>
            <a:r>
              <a:rPr lang="zh-CN" altLang="en-US" dirty="0"/>
              <a:t>计科</a:t>
            </a:r>
            <a:r>
              <a:rPr lang="en-US" altLang="zh-CN" dirty="0"/>
              <a:t>3</a:t>
            </a:r>
            <a:r>
              <a:rPr lang="zh-CN" altLang="en-US" dirty="0"/>
              <a:t>班</a:t>
            </a:r>
            <a:r>
              <a:rPr lang="en-US" altLang="zh-CN" dirty="0"/>
              <a:t>| </a:t>
            </a:r>
            <a:r>
              <a:rPr lang="zh-CN" altLang="en-US" dirty="0"/>
              <a:t>邹荣新</a:t>
            </a:r>
            <a:r>
              <a:rPr lang="en-US" altLang="zh-CN" dirty="0"/>
              <a:t>| 202000381101</a:t>
            </a:r>
            <a:endParaRPr lang="zh-CN" altLang="en-US" dirty="0"/>
          </a:p>
        </p:txBody>
      </p:sp>
      <p:pic>
        <p:nvPicPr>
          <p:cNvPr id="24" name="图片占位符 23" descr="桌上有一台计算机">
            <a:extLst>
              <a:ext uri="{FF2B5EF4-FFF2-40B4-BE49-F238E27FC236}">
                <a16:creationId xmlns:a16="http://schemas.microsoft.com/office/drawing/2014/main" id="{DFA3F48C-2BCF-4B14-A3DE-6AD7861752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88" y="642938"/>
            <a:ext cx="2449512" cy="2476500"/>
          </a:xfrm>
        </p:spPr>
      </p:pic>
      <p:pic>
        <p:nvPicPr>
          <p:cNvPr id="26" name="图片占位符 25" descr="一个人站在大楼前">
            <a:extLst>
              <a:ext uri="{FF2B5EF4-FFF2-40B4-BE49-F238E27FC236}">
                <a16:creationId xmlns:a16="http://schemas.microsoft.com/office/drawing/2014/main" id="{44498E43-C8EA-43BA-9A26-3008727E1E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338" y="643636"/>
            <a:ext cx="2449512" cy="2476500"/>
          </a:xfrm>
        </p:spPr>
      </p:pic>
      <p:pic>
        <p:nvPicPr>
          <p:cNvPr id="28" name="图片占位符 27" descr="图片包含文字、室内、设备">
            <a:extLst>
              <a:ext uri="{FF2B5EF4-FFF2-40B4-BE49-F238E27FC236}">
                <a16:creationId xmlns:a16="http://schemas.microsoft.com/office/drawing/2014/main" id="{3278E6CB-DC68-4C8D-8DC1-D1C6DA25E7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0470" y="643636"/>
            <a:ext cx="2449512" cy="2476500"/>
          </a:xfrm>
        </p:spPr>
      </p:pic>
      <p:pic>
        <p:nvPicPr>
          <p:cNvPr id="34" name="图片占位符 33" descr="图片显示一个人在室内玻璃上绘图">
            <a:extLst>
              <a:ext uri="{FF2B5EF4-FFF2-40B4-BE49-F238E27FC236}">
                <a16:creationId xmlns:a16="http://schemas.microsoft.com/office/drawing/2014/main" id="{FA31531E-464C-464F-8ED4-9CB461EA7F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301" y="643636"/>
            <a:ext cx="2449512" cy="2476500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4FD4F6-D104-4BE2-9195-D77A932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5D332-068C-478D-97EA-0D511BD2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B94B98-E69D-493E-8058-816AE81F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192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C76C4BB5-0EB6-4B98-B1D7-2E19EA16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 rtlCol="0"/>
          <a:lstStyle/>
          <a:p>
            <a:pPr rtl="0"/>
            <a:r>
              <a:rPr lang="zh-CN" altLang="en-US"/>
              <a:t>简介</a:t>
            </a:r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C53AA002-1448-49B2-99CA-CD5F197B37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39412" y="3631470"/>
            <a:ext cx="4814887" cy="2562738"/>
          </a:xfrm>
        </p:spPr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2DEB60A9-E83F-4E10-810D-81BD3D66CD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2241" y="2365374"/>
            <a:ext cx="5136671" cy="263525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本系统针对俱乐部业务设计而成，操作人员只需输入一些简单的汉字、数字，即可完成操作，达到自己的目标。可以实现健身减肥的自动化与智能化，方便快捷，节省时间，大大提高了管理的效率，方便了客户，也给企业带来了效益的最大化实现。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7CA00DF-9757-4075-AC5C-3247AD0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FFF545E-D338-42DA-BE98-EA76D3A2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E95A6B2-5B5B-4D30-8E2E-0DA6CA7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3</a:t>
            </a:fld>
            <a:endParaRPr lang="zh-CN" altLang="en-US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1748B98-F267-251D-1C2A-48D9AA27E9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400" b="114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585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 descr="绘图板和计划">
            <a:extLst>
              <a:ext uri="{FF2B5EF4-FFF2-40B4-BE49-F238E27FC236}">
                <a16:creationId xmlns:a16="http://schemas.microsoft.com/office/drawing/2014/main" id="{57347C71-A025-4239-BE2E-2992DCF014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0671" y="0"/>
            <a:ext cx="3000249" cy="3382963"/>
          </a:xfrm>
        </p:spPr>
      </p:pic>
      <p:sp>
        <p:nvSpPr>
          <p:cNvPr id="65" name="标题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 rtlCol="0"/>
          <a:lstStyle/>
          <a:p>
            <a:pPr rtl="0"/>
            <a:r>
              <a:rPr lang="zh-CN" altLang="en-US" dirty="0"/>
              <a:t>功能模块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26" name="图片占位符 25" descr="正在施工的建筑物">
            <a:extLst>
              <a:ext uri="{FF2B5EF4-FFF2-40B4-BE49-F238E27FC236}">
                <a16:creationId xmlns:a16="http://schemas.microsoft.com/office/drawing/2014/main" id="{2F81D125-F17E-48A1-A821-5FC214F1BF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997708" cy="3382963"/>
          </a:xfrm>
        </p:spPr>
      </p:pic>
      <p:pic>
        <p:nvPicPr>
          <p:cNvPr id="20" name="图片占位符 19" descr="图片包含左邻右舍">
            <a:extLst>
              <a:ext uri="{FF2B5EF4-FFF2-40B4-BE49-F238E27FC236}">
                <a16:creationId xmlns:a16="http://schemas.microsoft.com/office/drawing/2014/main" id="{30AAD166-824C-4987-89B1-0277823B5C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75038"/>
            <a:ext cx="6096000" cy="3382962"/>
          </a:xfr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l"/>
            </a:pPr>
            <a:r>
              <a:rPr lang="zh-CN" altLang="en-US" dirty="0"/>
              <a:t>管理员模块</a:t>
            </a:r>
            <a:endParaRPr lang="en-US" altLang="zh-CN" dirty="0"/>
          </a:p>
          <a:p>
            <a:r>
              <a:rPr lang="zh-CN" altLang="en-US" dirty="0"/>
              <a:t>快速查询功能</a:t>
            </a:r>
            <a:endParaRPr lang="en-US" altLang="zh-CN" dirty="0"/>
          </a:p>
          <a:p>
            <a:r>
              <a:rPr lang="zh-CN" altLang="en-US" dirty="0"/>
              <a:t>管理功能</a:t>
            </a:r>
          </a:p>
          <a:p>
            <a:pPr rtl="0">
              <a:buFont typeface="Wingdings" panose="05000000000000000000" pitchFamily="2" charset="2"/>
              <a:buChar char="l"/>
            </a:pPr>
            <a:r>
              <a:rPr lang="zh-CN" altLang="en-US" dirty="0"/>
              <a:t>用户模块</a:t>
            </a:r>
            <a:endParaRPr lang="en-US" altLang="zh-CN" dirty="0"/>
          </a:p>
          <a:p>
            <a:pPr rtl="0"/>
            <a:r>
              <a:rPr lang="zh-CN" altLang="en-US" dirty="0"/>
              <a:t>个人信息功能</a:t>
            </a:r>
            <a:endParaRPr lang="en-US" altLang="zh-CN" dirty="0"/>
          </a:p>
          <a:p>
            <a:pPr rtl="0"/>
            <a:r>
              <a:rPr lang="zh-CN" altLang="en-US" dirty="0"/>
              <a:t>课程管理功能</a:t>
            </a:r>
          </a:p>
        </p:txBody>
      </p:sp>
      <p:sp>
        <p:nvSpPr>
          <p:cNvPr id="32" name="页脚占位符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31" name="日期占位符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33" name="灯片编号占位符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13A95-1FE0-1274-F438-630963CD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550B3-6D7C-BC0D-FB22-DEDB378063C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dirty="0"/>
              <a:t>管理员登录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5CA988-FF48-BD09-EF41-43EBF72BF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8AD480-12E1-4C48-A6B1-982109EEF81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zh-CN" altLang="en-US" dirty="0"/>
              <a:t>会员登录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BDF238-8CFC-8EAE-30BF-8F3E3B03CE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47E0B42-12C5-B64C-4CE6-9D70978D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2521255-3CFB-8AAA-5AE6-42526AE6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</a:t>
            </a:r>
            <a:endParaRPr lang="zh-CN" altLang="en-US" noProof="0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C1E7B7-9CA9-D94F-E44D-1038303F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EFF4B-E35B-4DE6-97A9-05E54E649A15}" type="slidenum">
              <a:rPr lang="en-US" altLang="zh-CN" noProof="0" smtClean="0">
                <a:solidFill>
                  <a:srgbClr val="232323">
                    <a:lumMod val="90000"/>
                    <a:lumOff val="10000"/>
                  </a:srgb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20740D-4C72-B1EC-FD63-9B8AD2EB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39" y="2664285"/>
            <a:ext cx="4616824" cy="26849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33F8FA-8559-8160-2FD0-CEAB9423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93" y="2609105"/>
            <a:ext cx="4525483" cy="27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8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86F7F005-78AF-492A-BE55-8A5610E58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94413" y="0"/>
            <a:ext cx="6094412" cy="6854825"/>
          </a:xfr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F71D6587-8AF5-448C-83D4-C2E108C24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774" y="2814975"/>
            <a:ext cx="6769706" cy="1910972"/>
          </a:xfrm>
        </p:spPr>
        <p:txBody>
          <a:bodyPr rtlCol="0"/>
          <a:lstStyle/>
          <a:p>
            <a:pPr rtl="0"/>
            <a:r>
              <a:rPr lang="zh-CN" altLang="en-US" dirty="0"/>
              <a:t>模块一</a:t>
            </a: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5A33D22B-0709-4581-B1B7-765D39675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4657726"/>
            <a:ext cx="6769100" cy="731838"/>
          </a:xfrm>
        </p:spPr>
        <p:txBody>
          <a:bodyPr rtlCol="0"/>
          <a:lstStyle/>
          <a:p>
            <a:pPr rtl="0"/>
            <a:r>
              <a:rPr lang="zh-CN" altLang="en-US" dirty="0"/>
              <a:t>管理员模块</a:t>
            </a: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B06CFDBA-8935-4FC2-B439-E90EFC1014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r>
              <a:rPr lang="zh-CN" altLang="en-US" dirty="0"/>
              <a:t>减肥俱乐部管理系统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FC407FFA-31A5-43E6-B29C-D01B7D1233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2ECA2BA-98A9-44F9-9896-D3FC04AC97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rtl="0"/>
            <a:fld id="{6E16B81F-97CD-4934-852B-F0AECFD05DB5}" type="slidenum">
              <a:rPr lang="en-US" altLang="zh-CN" smtClean="0"/>
              <a:pPr rtl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29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5D3CB32-EDA2-44B7-BC99-30538BFA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zh-CN" altLang="en-US" dirty="0"/>
              <a:t>主页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007E4-514C-4910-BBBE-3363A64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9275EBF-8088-4163-8E72-DC5BCB93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A5D69C-48EE-4885-9F39-4BD95B0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rtl="0"/>
            <a:fld id="{6E16B81F-97CD-4934-852B-F0AECFD05DB5}" type="slidenum">
              <a:rPr lang="en-US" altLang="zh-CN" smtClean="0"/>
              <a:pPr rtl="0"/>
              <a:t>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2392A-85BD-ADF2-CA75-23ABC3F3B4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5977" y="1797397"/>
            <a:ext cx="10318036" cy="427622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C66143-72A1-16F5-07F4-6AD3B452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77" y="1797397"/>
            <a:ext cx="10318036" cy="42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29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9F925-8320-7A28-D162-394D230D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/>
              <a:t>会员卡查询功能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F67439EC-A371-0312-A98E-386F3209B2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97" r="25797"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80C53-30F2-E368-CBA3-BDE47CA59E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快速查询功能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DC8C5F6-7332-319B-90BE-942E9E6CE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75"/>
          <a:stretch/>
        </p:blipFill>
        <p:spPr>
          <a:xfrm>
            <a:off x="5646018" y="763031"/>
            <a:ext cx="5701553" cy="22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4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4DE8E04-93DC-40C5-AE13-47F726B2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zh-CN" altLang="en-US" dirty="0"/>
              <a:t>管理功能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5F6EF8-4403-4181-AF9D-721BE722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zh-CN" altLang="en-US" dirty="0"/>
              <a:t>减肥俱乐部管理系统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DE5BF6C-4EBD-4B34-A4C2-5ED7FEF0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n-US" altLang="zh-CN" dirty="0"/>
              <a:t>2023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790947-0AE7-4E70-8392-01032706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n-US" altLang="zh-CN" smtClean="0"/>
              <a:pPr lvl="0" rtl="0"/>
              <a:t>9</a:t>
            </a:fld>
            <a:endParaRPr lang="zh-CN" altLang="en-US" dirty="0"/>
          </a:p>
        </p:txBody>
      </p:sp>
      <p:graphicFrame>
        <p:nvGraphicFramePr>
          <p:cNvPr id="24" name="内容占位符 2">
            <a:extLst>
              <a:ext uri="{FF2B5EF4-FFF2-40B4-BE49-F238E27FC236}">
                <a16:creationId xmlns:a16="http://schemas.microsoft.com/office/drawing/2014/main" id="{FBAF21DE-5066-4B70-BDBE-3D0DB130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4402296"/>
              </p:ext>
            </p:extLst>
          </p:nvPr>
        </p:nvGraphicFramePr>
        <p:xfrm>
          <a:off x="398463" y="1887538"/>
          <a:ext cx="1139507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1071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096_TF22749116_Win32" id="{8BCCE6CA-5DD1-49BE-A325-9F59AF8258E6}" vid="{8941BDB4-F8A2-429C-A220-1FE696CA977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设计</Template>
  <TotalTime>387</TotalTime>
  <Words>393</Words>
  <Application>Microsoft Office PowerPoint</Application>
  <PresentationFormat>宽屏</PresentationFormat>
  <Paragraphs>138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Microsoft YaHei UI</vt:lpstr>
      <vt:lpstr>system-ui</vt:lpstr>
      <vt:lpstr>Arial</vt:lpstr>
      <vt:lpstr>Wingdings</vt:lpstr>
      <vt:lpstr>MeiryoVTI</vt:lpstr>
      <vt:lpstr>减肥俱乐部 管理系统</vt:lpstr>
      <vt:lpstr>项目结构</vt:lpstr>
      <vt:lpstr>简介</vt:lpstr>
      <vt:lpstr>功能模块 </vt:lpstr>
      <vt:lpstr>登录</vt:lpstr>
      <vt:lpstr>模块一</vt:lpstr>
      <vt:lpstr>主页</vt:lpstr>
      <vt:lpstr>会员卡查询功能 </vt:lpstr>
      <vt:lpstr>管理功能</vt:lpstr>
      <vt:lpstr>会员管理</vt:lpstr>
      <vt:lpstr>会员管理的增删改查</vt:lpstr>
      <vt:lpstr>会员管理的增删改查</vt:lpstr>
      <vt:lpstr>员工管理</vt:lpstr>
      <vt:lpstr>器材管理</vt:lpstr>
      <vt:lpstr>课程管理</vt:lpstr>
      <vt:lpstr>课程管理</vt:lpstr>
      <vt:lpstr>会员登录</vt:lpstr>
      <vt:lpstr>用户模块</vt:lpstr>
      <vt:lpstr>个人信息</vt:lpstr>
      <vt:lpstr>课程管理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健身房管理系统</dc:title>
  <dc:creator>rongxin zou</dc:creator>
  <cp:lastModifiedBy>rongxin zou</cp:lastModifiedBy>
  <cp:revision>4</cp:revision>
  <dcterms:created xsi:type="dcterms:W3CDTF">2023-05-20T01:01:57Z</dcterms:created>
  <dcterms:modified xsi:type="dcterms:W3CDTF">2023-05-21T01:29:58Z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